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83" r:id="rId5"/>
    <p:sldId id="298" r:id="rId6"/>
    <p:sldId id="285" r:id="rId7"/>
    <p:sldId id="297" r:id="rId8"/>
    <p:sldId id="287" r:id="rId9"/>
    <p:sldId id="299" r:id="rId10"/>
    <p:sldId id="300" r:id="rId11"/>
    <p:sldId id="301" r:id="rId12"/>
    <p:sldId id="302" r:id="rId13"/>
    <p:sldId id="303" r:id="rId14"/>
    <p:sldId id="294" r:id="rId15"/>
    <p:sldId id="2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A2F"/>
    <a:srgbClr val="474134"/>
    <a:srgbClr val="554D3D"/>
    <a:srgbClr val="595515"/>
    <a:srgbClr val="5A532C"/>
    <a:srgbClr val="5B542C"/>
    <a:srgbClr val="59522B"/>
    <a:srgbClr val="5D562D"/>
    <a:srgbClr val="655D31"/>
    <a:srgbClr val="6B6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7"/>
    <p:restoredTop sz="94879" autoAdjust="0"/>
  </p:normalViewPr>
  <p:slideViewPr>
    <p:cSldViewPr snapToGrid="0" showGuides="1">
      <p:cViewPr varScale="1">
        <p:scale>
          <a:sx n="59" d="100"/>
          <a:sy n="59" d="100"/>
        </p:scale>
        <p:origin x="1004" y="52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A26648-F114-4402-B049-AA57EA7F2020}" type="datetimeFigureOut">
              <a:rPr lang="en-US" smtClean="0"/>
              <a:pPr/>
              <a:t>7/9/2025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815FE-BC4D-474E-9AA3-6983BC3D87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5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177DF1D-D731-86FC-22F9-00221AD8C22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9143" y="440217"/>
            <a:ext cx="9613711" cy="2327086"/>
          </a:xfrm>
          <a:ln w="15875"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4FE67-D925-EFE3-2BA5-C28DA7C03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236976"/>
            <a:ext cx="6867144" cy="2386584"/>
          </a:xfrm>
        </p:spPr>
        <p:txBody>
          <a:bodyPr anchor="b">
            <a:noAutofit/>
          </a:bodyPr>
          <a:lstStyle>
            <a:lvl1pPr algn="l">
              <a:defRPr sz="6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58524-513B-3FD2-4ED0-CB0CA3A3D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7648" y="5971032"/>
            <a:ext cx="3776472" cy="530352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A2A54F-058C-EF24-C892-91614AF2D7E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313A15-57C2-5BD9-DE2B-442792010C5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D750DB-651A-3C95-E822-712897C2D5A4}"/>
              </a:ext>
            </a:extLst>
          </p:cNvPr>
          <p:cNvCxnSpPr>
            <a:cxnSpLocks/>
          </p:cNvCxnSpPr>
          <p:nvPr userDrawn="1"/>
        </p:nvCxnSpPr>
        <p:spPr>
          <a:xfrm>
            <a:off x="398366" y="3226467"/>
            <a:ext cx="11395267" cy="443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136281F-EE75-A92A-B85E-00B02B5C0B67}"/>
              </a:ext>
            </a:extLst>
          </p:cNvPr>
          <p:cNvCxnSpPr>
            <a:cxnSpLocks/>
          </p:cNvCxnSpPr>
          <p:nvPr userDrawn="1"/>
        </p:nvCxnSpPr>
        <p:spPr>
          <a:xfrm>
            <a:off x="-11430" y="6165891"/>
            <a:ext cx="6339792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B98AA9-64E2-C5F9-3E90-D02F312EDC52}"/>
              </a:ext>
            </a:extLst>
          </p:cNvPr>
          <p:cNvCxnSpPr>
            <a:cxnSpLocks/>
          </p:cNvCxnSpPr>
          <p:nvPr userDrawn="1"/>
        </p:nvCxnSpPr>
        <p:spPr>
          <a:xfrm>
            <a:off x="10103564" y="6165891"/>
            <a:ext cx="208843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440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DE488-304D-8F7B-7181-CB5794855926}"/>
              </a:ext>
            </a:extLst>
          </p:cNvPr>
          <p:cNvCxnSpPr>
            <a:cxnSpLocks/>
          </p:cNvCxnSpPr>
          <p:nvPr userDrawn="1"/>
        </p:nvCxnSpPr>
        <p:spPr>
          <a:xfrm>
            <a:off x="1565155" y="1983947"/>
            <a:ext cx="10626845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73152"/>
            <a:ext cx="3227832" cy="96926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436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06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51206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01752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2916936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2916936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44068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535838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535838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8AC38C98-F011-6729-EA3D-B9F72D88DBB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744968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1D32DAF-E8E7-6294-0961-BC9CCFB6F413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64438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9875650-BD0D-32C5-3819-F8C14365B414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64438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204704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113264" y="2743200"/>
            <a:ext cx="1389888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13264" y="3218688"/>
            <a:ext cx="1801368" cy="1481328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EA677E-8DEA-5E75-BA4B-23D1BA7F8E99}"/>
              </a:ext>
            </a:extLst>
          </p:cNvPr>
          <p:cNvCxnSpPr>
            <a:cxnSpLocks/>
          </p:cNvCxnSpPr>
          <p:nvPr userDrawn="1"/>
        </p:nvCxnSpPr>
        <p:spPr>
          <a:xfrm>
            <a:off x="3866404" y="522548"/>
            <a:ext cx="832559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3319DB-4A46-5428-C6CC-D0751895D66F}"/>
              </a:ext>
            </a:extLst>
          </p:cNvPr>
          <p:cNvCxnSpPr>
            <a:cxnSpLocks/>
          </p:cNvCxnSpPr>
          <p:nvPr userDrawn="1"/>
        </p:nvCxnSpPr>
        <p:spPr>
          <a:xfrm>
            <a:off x="0" y="5757057"/>
            <a:ext cx="8504858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2B810B-B523-F767-647B-12432989B2E9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2A089CB3-1FD6-52E9-890B-0C5EC799D8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36655" y="5143104"/>
            <a:ext cx="3355345" cy="1252728"/>
          </a:xfrm>
        </p:spPr>
        <p:txBody>
          <a:bodyPr anchor="ctr"/>
          <a:lstStyle>
            <a:lvl1pPr marL="0" indent="0">
              <a:buNone/>
              <a:defRPr sz="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127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0672C-3B98-424B-3047-A14FF403A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36576"/>
            <a:ext cx="5294376" cy="969264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656258F0-1496-C756-9648-B7772E2B11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4501" y="1592221"/>
            <a:ext cx="5207000" cy="4292599"/>
          </a:xfrm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FontTx/>
              <a:buNone/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99D7D-8B9F-47AD-ACF1-0FAA45069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392" y="740664"/>
            <a:ext cx="5157787" cy="466344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2E9DC0-11F7-BF92-00BF-7C7E94670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65392" y="1417320"/>
            <a:ext cx="5157787" cy="2029968"/>
          </a:xfr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10F4B-383C-979A-7C67-60731A902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392" y="3941064"/>
            <a:ext cx="5183188" cy="466344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8E51B-C92F-F9B7-5D67-2EE0685CCF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392" y="4485555"/>
            <a:ext cx="5183188" cy="1197864"/>
          </a:xfrm>
        </p:spPr>
        <p:txBody>
          <a:bodyPr/>
          <a:lstStyle>
            <a:lvl1pPr>
              <a:lnSpc>
                <a:spcPct val="100000"/>
              </a:lnSpc>
              <a:spcBef>
                <a:spcPts val="1800"/>
              </a:spcBef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376A9B-4626-290B-917F-B57D35120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47E33F-E2CD-B99B-7A79-CDC2550A1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27C822-3603-1035-6BD5-07AEADACE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816DB4-C374-189A-F1F8-5F1B43EC2B71}"/>
              </a:ext>
            </a:extLst>
          </p:cNvPr>
          <p:cNvCxnSpPr>
            <a:cxnSpLocks/>
          </p:cNvCxnSpPr>
          <p:nvPr userDrawn="1"/>
        </p:nvCxnSpPr>
        <p:spPr>
          <a:xfrm>
            <a:off x="0" y="1037557"/>
            <a:ext cx="6096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EC7540-FB09-0AE1-04FF-3706800F4DB6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0"/>
            <a:ext cx="0" cy="6439485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9421D4-0B4D-95CB-4FCB-E139DCBAD9BB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848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B0F0B75-DD75-7194-E40A-3AA5DD203B15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B85F28-9AE2-01CA-E801-96F2F2ACC4FE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7B3A0F7-4877-4804-831D-E094CB4C49B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7512" y="1673352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0" y="1307592"/>
            <a:ext cx="7598664" cy="1197864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160F9ED-11F2-C22D-919C-AD28524B13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7512" y="3452264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C5B491A-910D-96D7-7910-D672B631333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123102" y="3086504"/>
            <a:ext cx="7598664" cy="1197864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7845D54-C197-EEDA-099F-45ED6EC803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512" y="5288457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00C50B6-D96C-CEAF-4897-329D7DBC41E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114800" y="4922697"/>
            <a:ext cx="7598664" cy="1197864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A273E5-D639-4F22-9056-01A62C38E224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6F1646-E658-90F3-D203-86B50D2F5DE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793165-641B-DB78-F1A5-573C6041DE9A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121FCC-C1AD-FD70-0727-3D611AEFAA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890A2E-4E9B-29B4-124F-FBBCB462EB7C}"/>
              </a:ext>
            </a:extLst>
          </p:cNvPr>
          <p:cNvCxnSpPr>
            <a:cxnSpLocks/>
          </p:cNvCxnSpPr>
          <p:nvPr userDrawn="1"/>
        </p:nvCxnSpPr>
        <p:spPr>
          <a:xfrm>
            <a:off x="398366" y="2767098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56AAD6-732C-A795-FCB1-69CE94E3F1C4}"/>
              </a:ext>
            </a:extLst>
          </p:cNvPr>
          <p:cNvCxnSpPr>
            <a:cxnSpLocks/>
          </p:cNvCxnSpPr>
          <p:nvPr userDrawn="1"/>
        </p:nvCxnSpPr>
        <p:spPr>
          <a:xfrm>
            <a:off x="398366" y="4603773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162417-AD43-4C6C-A3F2-EC7D979B702A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348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A4D4F6-5B85-FBD0-E507-B32E94BF2066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7666C5-50ED-BD11-EBB3-5068C0F8FE27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2EAF0B87-8A17-7C9D-202E-F0AC8A920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C766325D-8175-9B95-4BB6-87E3195AAD3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7512" y="2155720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F9AFE21-B015-59CC-B869-6CA584CD8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0" y="1283336"/>
            <a:ext cx="7598664" cy="2211112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81CCD754-FDAD-02A0-CC23-AE197F4DA1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512" y="4856116"/>
            <a:ext cx="2907792" cy="46634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DA3CBCD-145A-E531-00B6-F66E3BB91D36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114800" y="3983732"/>
            <a:ext cx="7598664" cy="2211112"/>
          </a:xfrm>
        </p:spPr>
        <p:txBody>
          <a:bodyPr anchor="ctr"/>
          <a:lstStyle>
            <a:lvl1pPr marL="283464">
              <a:lnSpc>
                <a:spcPct val="100000"/>
              </a:lnSpc>
              <a:spcBef>
                <a:spcPts val="0"/>
              </a:spcBef>
              <a:defRPr sz="1800"/>
            </a:lvl1pPr>
            <a:lvl2pPr>
              <a:lnSpc>
                <a:spcPct val="100000"/>
              </a:lnSpc>
              <a:spcBef>
                <a:spcPts val="0"/>
              </a:spcBef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200"/>
            </a:lvl4pPr>
            <a:lvl5pPr>
              <a:lnSpc>
                <a:spcPct val="10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C8C7A88B-B5E6-DF17-298C-3F1D6F2BB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F6BF98F2-CC55-EA67-AFEB-3B9BDA92B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80D6DCDD-07F4-F7F0-12E1-CAF3B5CCCE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2471" y="6517634"/>
            <a:ext cx="950260" cy="274320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526EBCF-823D-784A-BF8D-A377758CEB8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D6E25F4-4D19-CCBB-9F09-7369C86AAD57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6A4D074-D2CA-D6E0-115B-1CEDA471F0F3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B039A31-257E-2036-4142-307DD91B05CC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39C06B9-E1A2-A881-C800-86FBB69963F9}"/>
              </a:ext>
            </a:extLst>
          </p:cNvPr>
          <p:cNvCxnSpPr>
            <a:cxnSpLocks/>
          </p:cNvCxnSpPr>
          <p:nvPr userDrawn="1"/>
        </p:nvCxnSpPr>
        <p:spPr>
          <a:xfrm>
            <a:off x="398366" y="3739090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DDBBDAB-1770-6117-02A2-DF798EAD6320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785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3872" y="4389120"/>
            <a:ext cx="4709160" cy="1645920"/>
          </a:xfrm>
        </p:spPr>
        <p:txBody>
          <a:bodyPr/>
          <a:lstStyle>
            <a:lvl1pPr algn="ctr"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D728F67-F092-A253-7F58-A329D8F43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1680" y="2130552"/>
            <a:ext cx="8165592" cy="175564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5CB43-9C58-7065-8F71-3D1335DCA2E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7C51743-4A18-4275-9C86-2A02654EB16B}"/>
              </a:ext>
            </a:extLst>
          </p:cNvPr>
          <p:cNvSpPr/>
          <p:nvPr userDrawn="1"/>
        </p:nvSpPr>
        <p:spPr>
          <a:xfrm>
            <a:off x="1509823" y="1188365"/>
            <a:ext cx="9172353" cy="4481269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105206-25D5-CAFF-D01A-6C366A0DDD06}"/>
              </a:ext>
            </a:extLst>
          </p:cNvPr>
          <p:cNvCxnSpPr>
            <a:cxnSpLocks/>
          </p:cNvCxnSpPr>
          <p:nvPr userDrawn="1"/>
        </p:nvCxnSpPr>
        <p:spPr>
          <a:xfrm>
            <a:off x="0" y="5208047"/>
            <a:ext cx="583775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568D0A6-8634-2DEB-AE13-929FDDFD954E}"/>
              </a:ext>
            </a:extLst>
          </p:cNvPr>
          <p:cNvCxnSpPr>
            <a:cxnSpLocks/>
          </p:cNvCxnSpPr>
          <p:nvPr userDrawn="1"/>
        </p:nvCxnSpPr>
        <p:spPr>
          <a:xfrm>
            <a:off x="10546079" y="5220132"/>
            <a:ext cx="1645921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7668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731520"/>
            <a:ext cx="5952744" cy="1645920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AA6941D-E239-2A54-E6C1-1574E59717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2540" cy="6858000"/>
          </a:xfrm>
          <a:ln w="15875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4C3332-D605-38F6-7D05-D7B329747768}"/>
              </a:ext>
            </a:extLst>
          </p:cNvPr>
          <p:cNvCxnSpPr>
            <a:cxnSpLocks/>
          </p:cNvCxnSpPr>
          <p:nvPr userDrawn="1"/>
        </p:nvCxnSpPr>
        <p:spPr>
          <a:xfrm>
            <a:off x="4863079" y="4150757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7B2C081-8C69-001E-872F-68A1B1E48B94}"/>
              </a:ext>
            </a:extLst>
          </p:cNvPr>
          <p:cNvCxnSpPr>
            <a:cxnSpLocks/>
          </p:cNvCxnSpPr>
          <p:nvPr userDrawn="1"/>
        </p:nvCxnSpPr>
        <p:spPr>
          <a:xfrm>
            <a:off x="4872540" y="5515589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613557-EA43-56E7-5DE1-8A9813B2D7EB}"/>
              </a:ext>
            </a:extLst>
          </p:cNvPr>
          <p:cNvCxnSpPr>
            <a:cxnSpLocks/>
          </p:cNvCxnSpPr>
          <p:nvPr userDrawn="1"/>
        </p:nvCxnSpPr>
        <p:spPr>
          <a:xfrm>
            <a:off x="4872540" y="2766534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A79F44-DB47-D961-5554-E6CEF0F31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5545" y="3191256"/>
            <a:ext cx="5953506" cy="73152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D8CB894C-EA47-EEFE-AB8C-A9B9B10EDF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94782" y="4498848"/>
            <a:ext cx="5953506" cy="73152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B3C09B13-9367-B435-A76A-9DBB1332FC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94782" y="5797296"/>
            <a:ext cx="5953506" cy="73152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14101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F77913A3-071A-44D9-E59A-B9C86D99F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67C02-F658-3749-9924-99BDA9C11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120C0-232E-AD3B-138D-B65A7AD4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10ABD4-B26A-0940-A80F-399F8FCAD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4864F6-8550-2BFC-DC03-2BB296DF2E9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95A92E-7815-7546-3201-42AEFA654F4C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F23430-1681-F3A4-F071-7C338746014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7B44D2F-F976-B752-100E-E994C9F0206A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943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AC1505-F26B-3039-38E3-3A7F7CC7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2C2A94-01A4-034C-9AE7-87CF123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5BEB7-6CEE-98EF-C00B-19BF6407E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4912249-F431-4F6C-4213-30FF47C81741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18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0"/>
            <a:ext cx="4370832" cy="2194560"/>
          </a:xfrm>
        </p:spPr>
        <p:txBody>
          <a:bodyPr/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4A61420-31F3-2DF5-A319-19A8896350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3810"/>
            <a:ext cx="4856184" cy="6850379"/>
          </a:xfrm>
          <a:ln w="15875">
            <a:solidFill>
              <a:schemeClr val="tx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6185" y="2212849"/>
            <a:ext cx="7335814" cy="464515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6354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32D5F1B-4B4F-5C42-0EFC-AE54D2C4EC2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63A1AE-C2A2-3984-EE25-E51E8DD65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0" y="1188720"/>
            <a:ext cx="9171432" cy="4480560"/>
          </a:xfrm>
          <a:ln w="15875">
            <a:solidFill>
              <a:schemeClr val="accent1"/>
            </a:solidFill>
          </a:ln>
        </p:spPr>
        <p:txBody>
          <a:bodyPr lIns="365760" bIns="640080" anchor="ctr"/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A141F-6D41-3734-9073-FB0B24ECB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5976" y="5102352"/>
            <a:ext cx="2889504" cy="365760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13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ture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6CC86A-5147-8A3A-D69B-E3F6DBACAE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36301" y="928122"/>
            <a:ext cx="3251199" cy="5001754"/>
          </a:xfrm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1225296"/>
            <a:ext cx="4718304" cy="1645920"/>
          </a:xfrm>
        </p:spPr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2898648"/>
            <a:ext cx="4370832" cy="202996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11CC225-384C-A7E8-AFBF-89D35684100D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9E07A8-FF17-EE00-CEAE-9071F30D748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352F90E-8B45-B50A-6BB9-250D96DE376E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3915D5E-49E8-33A0-1B5E-9B7880A4BC6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E56D179-21F4-E208-F1F2-385E53DC3F0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95159"/>
            <a:ext cx="0" cy="6044326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45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552" y="1444752"/>
            <a:ext cx="10287000" cy="4562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1B47E35-6C3A-C32C-9037-4D421B7FAE1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8DBFA4F-F38F-EF0F-7457-5210BB03F444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8DEE4A-F4AB-FB9A-FDD7-3AFBB5A2740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C921DE1-D458-FC03-01B4-9ECBDF8B6F2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9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66344"/>
            <a:ext cx="3236976" cy="996696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84448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483096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28048" y="1618488"/>
            <a:ext cx="1819656" cy="466344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30936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584448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483096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28048" y="2414016"/>
            <a:ext cx="2167128" cy="31089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40664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685032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601968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546336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E26C148-CFEE-21C0-96F3-EBC299FD2285}"/>
              </a:ext>
            </a:extLst>
          </p:cNvPr>
          <p:cNvCxnSpPr>
            <a:cxnSpLocks/>
          </p:cNvCxnSpPr>
          <p:nvPr userDrawn="1"/>
        </p:nvCxnSpPr>
        <p:spPr>
          <a:xfrm>
            <a:off x="6585357" y="2355475"/>
            <a:ext cx="1925203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5BFA673-0676-EDA2-B7AA-6FA05B486C17}"/>
              </a:ext>
            </a:extLst>
          </p:cNvPr>
          <p:cNvCxnSpPr>
            <a:cxnSpLocks/>
          </p:cNvCxnSpPr>
          <p:nvPr userDrawn="1"/>
        </p:nvCxnSpPr>
        <p:spPr>
          <a:xfrm>
            <a:off x="9628632" y="2361693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5B0A4BB-506D-F90C-BF18-B86999FDC27A}"/>
              </a:ext>
            </a:extLst>
          </p:cNvPr>
          <p:cNvCxnSpPr>
            <a:cxnSpLocks/>
          </p:cNvCxnSpPr>
          <p:nvPr userDrawn="1"/>
        </p:nvCxnSpPr>
        <p:spPr>
          <a:xfrm>
            <a:off x="729735" y="235472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4F1002-8ECA-FF8D-84D1-D74BB9C00127}"/>
              </a:ext>
            </a:extLst>
          </p:cNvPr>
          <p:cNvCxnSpPr>
            <a:cxnSpLocks/>
          </p:cNvCxnSpPr>
          <p:nvPr userDrawn="1"/>
        </p:nvCxnSpPr>
        <p:spPr>
          <a:xfrm>
            <a:off x="3672459" y="234911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0493A2-A97C-AF3D-B912-358EF45F61BD}"/>
              </a:ext>
            </a:extLst>
          </p:cNvPr>
          <p:cNvCxnSpPr>
            <a:cxnSpLocks/>
          </p:cNvCxnSpPr>
          <p:nvPr userDrawn="1"/>
        </p:nvCxnSpPr>
        <p:spPr>
          <a:xfrm>
            <a:off x="3866404" y="929468"/>
            <a:ext cx="832559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5BFB79-CBB3-07C6-9054-B6A67EB74CD0}"/>
              </a:ext>
            </a:extLst>
          </p:cNvPr>
          <p:cNvCxnSpPr>
            <a:cxnSpLocks/>
          </p:cNvCxnSpPr>
          <p:nvPr userDrawn="1"/>
        </p:nvCxnSpPr>
        <p:spPr>
          <a:xfrm>
            <a:off x="0" y="39708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2D070E1-5B92-2362-47F1-B8BCB4EFFA4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930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192024"/>
            <a:ext cx="8165592" cy="722376"/>
          </a:xfrm>
        </p:spPr>
        <p:txBody>
          <a:bodyPr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101852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2124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1060704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31">
            <a:extLst>
              <a:ext uri="{FF2B5EF4-FFF2-40B4-BE49-F238E27FC236}">
                <a16:creationId xmlns:a16="http://schemas.microsoft.com/office/drawing/2014/main" id="{19E34216-9950-3FAF-F3B8-AB91DE92628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01852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3F46F42-C5D7-B0CE-E3C5-46117B70A93B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978408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01F58CE-C433-DC58-1D16-405DC2D82D88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1060704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62764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853036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921616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D8E671C2-9C83-AF2B-0C7A-D8CE142046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962764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1E0C8150-95EC-3B89-D427-0C4AD56ABB9E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3839320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8B6CA730-8E8F-2283-CFDB-358748B1ED30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3921616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41853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732125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800705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Picture Placeholder 31">
            <a:extLst>
              <a:ext uri="{FF2B5EF4-FFF2-40B4-BE49-F238E27FC236}">
                <a16:creationId xmlns:a16="http://schemas.microsoft.com/office/drawing/2014/main" id="{385AF281-7DED-566C-E62C-76BBF2A795A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841853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D1C2E707-78B6-51F1-8B2D-EA2147D58C21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718409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9E91D85A-CBAB-980E-5BD9-3BCF8CEAC7EA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800705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685057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75329" y="2889504"/>
            <a:ext cx="1828800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643909" y="315468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0" name="Picture Placeholder 31">
            <a:extLst>
              <a:ext uri="{FF2B5EF4-FFF2-40B4-BE49-F238E27FC236}">
                <a16:creationId xmlns:a16="http://schemas.microsoft.com/office/drawing/2014/main" id="{5993608C-B818-3AD4-B4D3-28D2DF627D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685057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0E307E95-A0E7-5F5C-DFF3-F33EF29FFC3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561613" y="5477256"/>
            <a:ext cx="1856232" cy="310896"/>
          </a:xfrm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93D6B271-D0F0-7CDA-BE9D-BD03B6C47BA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643909" y="5760720"/>
            <a:ext cx="1691640" cy="466344"/>
          </a:xfrm>
          <a:solidFill>
            <a:schemeClr val="accent2"/>
          </a:solidFill>
        </p:spPr>
        <p:txBody>
          <a:bodyPr lIns="0" r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211C01-E0D3-34B5-C635-7ED6C7C89E9C}"/>
              </a:ext>
            </a:extLst>
          </p:cNvPr>
          <p:cNvCxnSpPr>
            <a:cxnSpLocks/>
          </p:cNvCxnSpPr>
          <p:nvPr userDrawn="1"/>
        </p:nvCxnSpPr>
        <p:spPr>
          <a:xfrm>
            <a:off x="0" y="330022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4CCE68-630E-A4CE-AF43-3FB81EADDF2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42465"/>
            <a:ext cx="11395267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40AA902-F568-9A37-2C1B-1E3659DBE780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94CF9AA-8029-6D34-457C-9FC583E8DF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4CAFEB8-8359-AC67-8760-CFF0FC604D80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E393C7-F0CA-6CFE-7A57-82D059DF9D96}"/>
              </a:ext>
            </a:extLst>
          </p:cNvPr>
          <p:cNvCxnSpPr>
            <a:cxnSpLocks/>
          </p:cNvCxnSpPr>
          <p:nvPr userDrawn="1"/>
        </p:nvCxnSpPr>
        <p:spPr>
          <a:xfrm>
            <a:off x="0" y="5915157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2972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832" y="1005840"/>
            <a:ext cx="7187184" cy="4251960"/>
          </a:xfrm>
        </p:spPr>
        <p:txBody>
          <a:bodyPr anchor="b"/>
          <a:lstStyle>
            <a:lvl1pPr>
              <a:lnSpc>
                <a:spcPct val="100000"/>
              </a:lnSpc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BE3754CA-7CD5-66C6-9A94-42B6D2AE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832" y="5312664"/>
            <a:ext cx="2889504" cy="365760"/>
          </a:xfrm>
          <a:solidFill>
            <a:schemeClr val="accent3"/>
          </a:solidFill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7150B01-E47B-1FE6-D289-46641618F6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7714" y="1028362"/>
            <a:ext cx="2451100" cy="4800597"/>
          </a:xfrm>
          <a:ln w="15875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2C5A325-67B4-EB21-61D9-11A62C1149D0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66DF71-8DDC-0AE8-6067-6C8BDF66AEE6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53E1C8-4CA4-75B1-C371-4A379986E7A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4A3361-4A2D-2ED2-946A-46EA9B3FCC96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1A3AD-F519-2787-F127-4698F8E5CA39}"/>
              </a:ext>
            </a:extLst>
          </p:cNvPr>
          <p:cNvCxnSpPr>
            <a:cxnSpLocks/>
          </p:cNvCxnSpPr>
          <p:nvPr userDrawn="1"/>
        </p:nvCxnSpPr>
        <p:spPr>
          <a:xfrm>
            <a:off x="0" y="5516519"/>
            <a:ext cx="914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65322AF-E7A0-773B-0886-72337FA4AC8E}"/>
              </a:ext>
            </a:extLst>
          </p:cNvPr>
          <p:cNvCxnSpPr>
            <a:cxnSpLocks/>
            <a:stCxn id="19" idx="3"/>
          </p:cNvCxnSpPr>
          <p:nvPr userDrawn="1"/>
        </p:nvCxnSpPr>
        <p:spPr>
          <a:xfrm>
            <a:off x="3831336" y="5495544"/>
            <a:ext cx="8360664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44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5CCC7076-FFA4-750E-431A-0BE2B1B6F2E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7796" y="1652080"/>
            <a:ext cx="4406901" cy="3124681"/>
          </a:xfrm>
          <a:ln w="15875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F410FA-6919-A95F-E465-F3650BC704A5}"/>
              </a:ext>
            </a:extLst>
          </p:cNvPr>
          <p:cNvCxnSpPr>
            <a:cxnSpLocks/>
          </p:cNvCxnSpPr>
          <p:nvPr userDrawn="1"/>
        </p:nvCxnSpPr>
        <p:spPr>
          <a:xfrm>
            <a:off x="0" y="1037308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6D016C-FD2C-0B4B-A727-8A7CAF4A9846}"/>
              </a:ext>
            </a:extLst>
          </p:cNvPr>
          <p:cNvCxnSpPr>
            <a:cxnSpLocks/>
          </p:cNvCxnSpPr>
          <p:nvPr userDrawn="1"/>
        </p:nvCxnSpPr>
        <p:spPr>
          <a:xfrm flipV="1">
            <a:off x="5476731" y="1037308"/>
            <a:ext cx="0" cy="54021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A79FE8F-AD7E-5CA6-4AC2-165DA0C9BEF5}"/>
              </a:ext>
            </a:extLst>
          </p:cNvPr>
          <p:cNvCxnSpPr>
            <a:cxnSpLocks/>
          </p:cNvCxnSpPr>
          <p:nvPr userDrawn="1"/>
        </p:nvCxnSpPr>
        <p:spPr>
          <a:xfrm flipV="1">
            <a:off x="8792556" y="1027906"/>
            <a:ext cx="0" cy="541157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1AA6A48-79F7-A000-AA19-3EB390EBAFAF}"/>
              </a:ext>
            </a:extLst>
          </p:cNvPr>
          <p:cNvCxnSpPr>
            <a:cxnSpLocks/>
          </p:cNvCxnSpPr>
          <p:nvPr userDrawn="1"/>
        </p:nvCxnSpPr>
        <p:spPr>
          <a:xfrm>
            <a:off x="5476731" y="3833413"/>
            <a:ext cx="671526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2FB9E0-941D-A849-6C69-C8A3BDD784D2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68" y="54864"/>
            <a:ext cx="11256264" cy="9692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3483" y="1802860"/>
            <a:ext cx="2843784" cy="18273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/>
          <a:lstStyle/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9E7CC0C-0A82-6C16-C499-CE38E6A5E1A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634474" y="1802860"/>
            <a:ext cx="2843784" cy="18273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7CEC54D-1FD6-3F78-8B9D-D145F9B1C3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34474" y="1279472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61EC6ED-86B0-89B9-F4F3-A17A7F150D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23483" y="1278001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3D51AA82-3529-805D-5461-E1C5DC523EBF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9023483" y="4599432"/>
            <a:ext cx="2843784" cy="1645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2A58E13-B509-86DD-D9FA-FE6B76B706C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634474" y="4599432"/>
            <a:ext cx="2843784" cy="164595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D3275BA4-1A29-81A8-890F-A2019D6AD1A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634474" y="4078224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97742C31-A952-F092-74D6-5D432DBE495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23483" y="4078224"/>
            <a:ext cx="2843784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AF03A42-3FAC-6EF4-3C19-01EADE20F3D9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207008" y="5788152"/>
            <a:ext cx="3858768" cy="53246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2" name="Text Placeholder 30">
            <a:extLst>
              <a:ext uri="{FF2B5EF4-FFF2-40B4-BE49-F238E27FC236}">
                <a16:creationId xmlns:a16="http://schemas.microsoft.com/office/drawing/2014/main" id="{D4A2DF13-0ACD-F5E4-200D-EF0469F75D0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07008" y="5266944"/>
            <a:ext cx="3858768" cy="46634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7B805FCC-6D7A-F1CC-3B04-A84A068DBB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695176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FEE3F2FF-41FC-A05B-F6EB-A97A7D1B064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695176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271E6249-39AB-A674-474B-129F0FC28F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93608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1743218C-8B3C-DC33-5CD2-D82FA77A522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93608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8" name="Text Placeholder 43">
            <a:extLst>
              <a:ext uri="{FF2B5EF4-FFF2-40B4-BE49-F238E27FC236}">
                <a16:creationId xmlns:a16="http://schemas.microsoft.com/office/drawing/2014/main" id="{6018CAD3-E7B7-16B7-5631-0C3F7C38C53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48640" y="5330952"/>
            <a:ext cx="512064" cy="512064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654059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5AA5F-2C28-9886-0D00-5D18198EC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2471" y="6517634"/>
            <a:ext cx="95026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922ECB-9F56-BDF6-8792-01F55B2EA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2B5B1-8D0B-68C6-B628-3FF8E5DCD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F9CC0-D93B-C416-BCCE-87441F99C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fld id="{84D792B7-0397-C047-AE12-1A03F7E3DC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4253F60-8B31-6272-41B3-5C95D6A908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0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60" r:id="rId4"/>
    <p:sldLayoutId id="2147483670" r:id="rId5"/>
    <p:sldLayoutId id="2147483668" r:id="rId6"/>
    <p:sldLayoutId id="2147483669" r:id="rId7"/>
    <p:sldLayoutId id="2147483667" r:id="rId8"/>
    <p:sldLayoutId id="2147483666" r:id="rId9"/>
    <p:sldLayoutId id="2147483665" r:id="rId10"/>
    <p:sldLayoutId id="2147483653" r:id="rId11"/>
    <p:sldLayoutId id="2147483664" r:id="rId12"/>
    <p:sldLayoutId id="2147483671" r:id="rId13"/>
    <p:sldLayoutId id="2147483663" r:id="rId14"/>
    <p:sldLayoutId id="2147483662" r:id="rId15"/>
    <p:sldLayoutId id="2147483654" r:id="rId16"/>
    <p:sldLayoutId id="214748365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6928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50392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33856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B1341B-74CE-99E1-8A79-DB717AB6E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1867331-230D-9C0A-257F-D767A3E56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/>
              <a:t>a presentation by DR. L. PARIDA</a:t>
            </a:r>
          </a:p>
          <a:p>
            <a:endParaRPr lang="en-US" dirty="0"/>
          </a:p>
        </p:txBody>
      </p:sp>
      <p:pic>
        <p:nvPicPr>
          <p:cNvPr id="6" name="Picture Placeholder 5" descr="Statues along the edge of a bridge">
            <a:extLst>
              <a:ext uri="{FF2B5EF4-FFF2-40B4-BE49-F238E27FC236}">
                <a16:creationId xmlns:a16="http://schemas.microsoft.com/office/drawing/2014/main" id="{C260DAAE-F925-11DA-1392-452BA0DFE2E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552"/>
                    </a14:imgEffect>
                    <a14:imgEffect>
                      <a14:saturation sat="76000"/>
                    </a14:imgEffect>
                    <a14:imgEffect>
                      <a14:brightnessContrast bright="-13000" contrast="21000"/>
                    </a14:imgEffect>
                  </a14:imgLayer>
                </a14:imgProps>
              </a:ext>
            </a:extLst>
          </a:blip>
          <a:srcRect t="6" b="6"/>
          <a:stretch/>
        </p:blipFill>
        <p:spPr/>
      </p:pic>
    </p:spTree>
    <p:extLst>
      <p:ext uri="{BB962C8B-B14F-4D97-AF65-F5344CB8AC3E}">
        <p14:creationId xmlns:p14="http://schemas.microsoft.com/office/powerpoint/2010/main" val="1479628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Schedules sent through the enumerations</a:t>
            </a:r>
          </a:p>
        </p:txBody>
      </p:sp>
      <p:pic>
        <p:nvPicPr>
          <p:cNvPr id="7" name="Content Placeholder 6" descr="schedule sent through enumeration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099" y="1444625"/>
            <a:ext cx="11217348" cy="456247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5B19C86-33A9-9600-DA3A-926F0E8A9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364" y="1005840"/>
            <a:ext cx="5263115" cy="2385946"/>
          </a:xfrm>
        </p:spPr>
        <p:txBody>
          <a:bodyPr/>
          <a:lstStyle/>
          <a:p>
            <a:pPr algn="ctr"/>
            <a:r>
              <a:rPr lang="en-US" sz="5400" dirty="0">
                <a:latin typeface="Felix Titling" pitchFamily="82" charset="77"/>
              </a:rPr>
              <a:t>Sources of secondary data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64C4B61-4FF1-B5E2-765D-7400F59861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effectLst/>
                <a:latin typeface="Avenir Next LT Pro" panose="020B0504020202020204" pitchFamily="34" charset="77"/>
              </a:rPr>
              <a:t>Dr L. </a:t>
            </a:r>
            <a:r>
              <a:rPr lang="en-US" dirty="0" err="1">
                <a:effectLst/>
                <a:latin typeface="Avenir Next LT Pro" panose="020B0504020202020204" pitchFamily="34" charset="77"/>
              </a:rPr>
              <a:t>Parida</a:t>
            </a:r>
            <a:endParaRPr lang="en-US" dirty="0">
              <a:latin typeface="Avenir Next LT Pro" panose="020B0504020202020204" pitchFamily="34" charset="77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018BA-623E-D51E-BE0E-F23E62CC3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A5FDE-1153-51BC-BC63-9067CD013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97B505-A442-09AA-E04D-D58275607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  <p:pic>
        <p:nvPicPr>
          <p:cNvPr id="11" name="Picture 10" descr="secondary examp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5485" y="361507"/>
            <a:ext cx="6467920" cy="515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925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D8761-2537-7A8E-AAF5-0200BA274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8" name="Picture Placeholder 7" descr="City steps">
            <a:extLst>
              <a:ext uri="{FF2B5EF4-FFF2-40B4-BE49-F238E27FC236}">
                <a16:creationId xmlns:a16="http://schemas.microsoft.com/office/drawing/2014/main" id="{3E013DA2-B732-4592-2541-5EA872C216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078"/>
                    </a14:imgEffect>
                    <a14:imgEffect>
                      <a14:brightnessContrast bright="-14000" contrast="-3000"/>
                    </a14:imgEffect>
                  </a14:imgLayer>
                </a14:imgProps>
              </a:ext>
            </a:extLst>
          </a:blip>
          <a:srcRect t="81" b="81"/>
          <a:stretch/>
        </p:blipFill>
        <p:spPr/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C6928F1-4E3C-0C3A-F853-910AF3D194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Dr.  </a:t>
            </a:r>
            <a:r>
              <a:rPr lang="en-US" dirty="0" err="1"/>
              <a:t>Laxmipriya</a:t>
            </a:r>
            <a:r>
              <a:rPr lang="en-US" dirty="0"/>
              <a:t> </a:t>
            </a:r>
            <a:r>
              <a:rPr lang="en-US" dirty="0" err="1"/>
              <a:t>Parida</a:t>
            </a:r>
            <a:r>
              <a:rPr lang="en-US" dirty="0"/>
              <a:t>	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07C030C-4EF2-A28B-3096-012353B7BA3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Assistant professor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48DB40D-F8D7-F5E6-8321-4297667541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laxmipriya@giet.edu</a:t>
            </a:r>
          </a:p>
        </p:txBody>
      </p:sp>
    </p:spTree>
    <p:extLst>
      <p:ext uri="{BB962C8B-B14F-4D97-AF65-F5344CB8AC3E}">
        <p14:creationId xmlns:p14="http://schemas.microsoft.com/office/powerpoint/2010/main" val="1625759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BBD9FBF-BDEA-E2A9-5AC0-F365EF1CA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pic>
        <p:nvPicPr>
          <p:cNvPr id="6" name="Picture Placeholder 5" descr="Lisbon rooftops">
            <a:extLst>
              <a:ext uri="{FF2B5EF4-FFF2-40B4-BE49-F238E27FC236}">
                <a16:creationId xmlns:a16="http://schemas.microsoft.com/office/drawing/2014/main" id="{51A06734-9234-687F-E232-56B8B04C890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162"/>
                    </a14:imgEffect>
                    <a14:imgEffect>
                      <a14:saturation sat="135000"/>
                    </a14:imgEffect>
                    <a14:imgEffect>
                      <a14:brightnessContrast bright="-14000" contrast="-38000"/>
                    </a14:imgEffect>
                  </a14:imgLayer>
                </a14:imgProps>
              </a:ext>
            </a:extLst>
          </a:blip>
          <a:srcRect l="35" r="35"/>
          <a:stretch/>
        </p:blipFill>
        <p:spPr/>
      </p:pic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0B69E8E6-9D16-D9E3-B5C1-6F6E6588BF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8199015"/>
              </p:ext>
            </p:extLst>
          </p:nvPr>
        </p:nvGraphicFramePr>
        <p:xfrm>
          <a:off x="4856163" y="2212975"/>
          <a:ext cx="7335836" cy="1858010"/>
        </p:xfrm>
        <a:graphic>
          <a:graphicData uri="http://schemas.openxmlformats.org/drawingml/2006/table">
            <a:tbl>
              <a:tblPr firstRow="1" bandRow="1"/>
              <a:tblGrid>
                <a:gridCol w="797877">
                  <a:extLst>
                    <a:ext uri="{9D8B030D-6E8A-4147-A177-3AD203B41FA5}">
                      <a16:colId xmlns:a16="http://schemas.microsoft.com/office/drawing/2014/main" val="1680321436"/>
                    </a:ext>
                  </a:extLst>
                </a:gridCol>
                <a:gridCol w="6537959">
                  <a:extLst>
                    <a:ext uri="{9D8B030D-6E8A-4147-A177-3AD203B41FA5}">
                      <a16:colId xmlns:a16="http://schemas.microsoft.com/office/drawing/2014/main" val="1621479666"/>
                    </a:ext>
                  </a:extLst>
                </a:gridCol>
              </a:tblGrid>
              <a:tr h="9290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j-lt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Felix Titling" panose="020F0502020204030204" pitchFamily="34" charset="0"/>
                          <a:cs typeface="Felix Titling" panose="020F0502020204030204" pitchFamily="34" charset="0"/>
                        </a:rPr>
                        <a:t>primary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48244635"/>
                  </a:ext>
                </a:extLst>
              </a:tr>
              <a:tr h="92900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j-lt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atin typeface="Felix Titling" panose="020F0502020204030204" pitchFamily="34" charset="0"/>
                          <a:cs typeface="Felix Titling" panose="020F0502020204030204" pitchFamily="34" charset="0"/>
                        </a:rPr>
                        <a:t>secondary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0913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1214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9025BC-7A1A-3FAF-3BC0-13AF568A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52DFB8-B7A2-DE8A-3E38-FC3170612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2898647"/>
            <a:ext cx="4370832" cy="2597277"/>
          </a:xfrm>
        </p:spPr>
        <p:txBody>
          <a:bodyPr/>
          <a:lstStyle/>
          <a:p>
            <a:r>
              <a:rPr lang="en-US" sz="1600" dirty="0"/>
              <a:t>The data which are originally collected by an investigator or agency for the first time for any statistical investigation and used by them in the statistical analysis are termed as </a:t>
            </a:r>
            <a:r>
              <a:rPr lang="en-US" sz="1600" b="1" u="sng" dirty="0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Primary data</a:t>
            </a:r>
            <a:r>
              <a:rPr lang="en-US" sz="1600" b="1" u="sng" dirty="0">
                <a:solidFill>
                  <a:srgbClr val="FFFF00"/>
                </a:solidFill>
              </a:rPr>
              <a:t>.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</a:p>
          <a:p>
            <a:r>
              <a:rPr lang="en-US" sz="1600" dirty="0"/>
              <a:t>The data which have already collected and process by some agency person and taken over from there and used by any other agency for their statistical work are termed as </a:t>
            </a:r>
            <a:r>
              <a:rPr lang="en-US" sz="1600" b="1" dirty="0">
                <a:solidFill>
                  <a:srgbClr val="FFFF00"/>
                </a:solidFill>
              </a:rPr>
              <a:t>Secondary </a:t>
            </a:r>
            <a:r>
              <a:rPr lang="en-US" sz="1600" dirty="0"/>
              <a:t>data. 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A127E98-F085-5A66-9D65-E2BAC77B0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90F9375-7D60-5547-02DC-A2AF4BE09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5AF93863-763B-590D-9D57-2E4C5A8E9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  <a:p>
            <a:endParaRPr lang="en-US" dirty="0"/>
          </a:p>
        </p:txBody>
      </p:sp>
      <p:pic>
        <p:nvPicPr>
          <p:cNvPr id="8" name="Picture 7" descr="imag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69" y="1718486"/>
            <a:ext cx="5557838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52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row of white marble pillars">
            <a:extLst>
              <a:ext uri="{FF2B5EF4-FFF2-40B4-BE49-F238E27FC236}">
                <a16:creationId xmlns:a16="http://schemas.microsoft.com/office/drawing/2014/main" id="{515BB532-51DF-321C-7800-6827120DB45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980"/>
                    </a14:imgEffect>
                    <a14:imgEffect>
                      <a14:saturation sat="45000"/>
                    </a14:imgEffect>
                    <a14:imgEffect>
                      <a14:brightnessContrast bright="-67000" contrast="-4100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25B87C0-1FA0-EABB-EF67-261E89409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600" dirty="0"/>
              <a:t>Method of collecting Primary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AF711E-23B5-8216-7359-9690CF61DB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 L. </a:t>
            </a:r>
            <a:r>
              <a:rPr lang="en-US" dirty="0" err="1"/>
              <a:t>Parida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371A21-ED92-D1B5-A557-2DD777A220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12700" y="5282777"/>
            <a:ext cx="6535479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EEBC66-8A88-7748-D315-C8A4BDE77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696893" y="5282777"/>
            <a:ext cx="2495107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9336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5AFD3-F0EF-D088-D9F6-0111FE57B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Felix Titling" panose="020F0502020204030204" pitchFamily="34" charset="0"/>
                <a:cs typeface="Felix Titling" panose="020F0502020204030204" pitchFamily="34" charset="0"/>
              </a:rPr>
              <a:t>AREAS OF GROWTH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8AFEAF5-9B54-24D0-0679-F8275B7A45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0331314"/>
              </p:ext>
            </p:extLst>
          </p:nvPr>
        </p:nvGraphicFramePr>
        <p:xfrm>
          <a:off x="987424" y="1618488"/>
          <a:ext cx="10017274" cy="4351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1195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7876079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</a:tblGrid>
              <a:tr h="60371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chemeClr val="accent1"/>
                        </a:solidFill>
                        <a:latin typeface="Felix Titling" pitchFamily="82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62732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</a:rPr>
                        <a:t>M1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Direct personal Investigation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777209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</a:rPr>
                        <a:t>M2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Indirect oral investigation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781144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</a:rPr>
                        <a:t>M3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Informed received through local agencies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781127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</a:rPr>
                        <a:t>M4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Mailed questionnaire method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  <a:tr h="781127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accent1"/>
                          </a:solidFill>
                          <a:latin typeface="Avenir Next LT Pro" panose="020B0504020202020204" pitchFamily="34" charset="77"/>
                        </a:rPr>
                        <a:t>M5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Avenir Next LT Pro" panose="020B0504020202020204" pitchFamily="34" charset="77"/>
                        </a:rPr>
                        <a:t>Schedule sent through enumerators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02D71-F202-B767-2704-F4AC06C53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0704B-DC40-1BB3-5C20-8E865815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6D0F1C-0C5D-BE89-49DE-F1F7DF191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481054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Direct-Personal-Investigation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037" y="1041991"/>
            <a:ext cx="11376837" cy="496510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Indirect oral investigation</a:t>
            </a:r>
          </a:p>
        </p:txBody>
      </p:sp>
      <p:pic>
        <p:nvPicPr>
          <p:cNvPr id="7" name="Content Placeholder 6" descr="Screenshot (112).png"/>
          <p:cNvPicPr>
            <a:picLocks noGrp="1" noChangeAspect="1"/>
          </p:cNvPicPr>
          <p:nvPr>
            <p:ph idx="1"/>
          </p:nvPr>
        </p:nvPicPr>
        <p:blipFill>
          <a:blip r:embed="rId2"/>
          <a:srcRect l="63676" t="30793" r="10643" b="36581"/>
          <a:stretch>
            <a:fillRect/>
          </a:stretch>
        </p:blipFill>
        <p:spPr>
          <a:xfrm>
            <a:off x="946297" y="1765004"/>
            <a:ext cx="8463517" cy="413606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Informs receive through local agencies</a:t>
            </a:r>
          </a:p>
        </p:txBody>
      </p:sp>
      <p:pic>
        <p:nvPicPr>
          <p:cNvPr id="7" name="Content Placeholder 6" descr="inform through local agencies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037" y="1105787"/>
            <a:ext cx="10898372" cy="489097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Mailed Questionnaire method</a:t>
            </a:r>
          </a:p>
        </p:txBody>
      </p:sp>
      <p:pic>
        <p:nvPicPr>
          <p:cNvPr id="7" name="Content Placeholder 6" descr="mailed questionnaire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8915" y="1294551"/>
            <a:ext cx="8963764" cy="2438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92B7-0397-C047-AE12-1A03F7E3DC8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  <p:pic>
        <p:nvPicPr>
          <p:cNvPr id="8" name="Picture 7" descr="questionnar survey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479" y="3763927"/>
            <a:ext cx="9601200" cy="23979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3">
      <a:dk1>
        <a:srgbClr val="000000"/>
      </a:dk1>
      <a:lt1>
        <a:srgbClr val="FFFFFF"/>
      </a:lt1>
      <a:dk2>
        <a:srgbClr val="59512B"/>
      </a:dk2>
      <a:lt2>
        <a:srgbClr val="E7E4E6"/>
      </a:lt2>
      <a:accent1>
        <a:srgbClr val="F8F4EC"/>
      </a:accent1>
      <a:accent2>
        <a:srgbClr val="474134"/>
      </a:accent2>
      <a:accent3>
        <a:srgbClr val="E5E0D8"/>
      </a:accent3>
      <a:accent4>
        <a:srgbClr val="B6A592"/>
      </a:accent4>
      <a:accent5>
        <a:srgbClr val="F4F0ED"/>
      </a:accent5>
      <a:accent6>
        <a:srgbClr val="CEC5A7"/>
      </a:accent6>
      <a:hlink>
        <a:srgbClr val="827D57"/>
      </a:hlink>
      <a:folHlink>
        <a:srgbClr val="867052"/>
      </a:folHlink>
    </a:clrScheme>
    <a:fontScheme name="Custom 31">
      <a:majorFont>
        <a:latin typeface="Felix Titl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y-Design-Berlin-Presentation_Win32_SW_v11" id="{A1E1012F-E9F8-4F40-92C8-C50A5DD6BDB3}" vid="{84DD5023-C7E9-4B03-B2A5-92320E38EF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B04EA5-0343-4579-A177-61682A6D2E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AEB05A-1290-41EF-A3CD-520462C3FF1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9262BC-C013-4067-8A15-9DCD1281E34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Words>188</Words>
  <Application>Microsoft Office PowerPoint</Application>
  <PresentationFormat>Widescreen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Avenir Next LT Pro</vt:lpstr>
      <vt:lpstr>Calibri</vt:lpstr>
      <vt:lpstr>Felix Titling</vt:lpstr>
      <vt:lpstr>Gill Sans Nova Light</vt:lpstr>
      <vt:lpstr>Times New Roman</vt:lpstr>
      <vt:lpstr>Wingdings</vt:lpstr>
      <vt:lpstr>Office Theme</vt:lpstr>
      <vt:lpstr>Data collection</vt:lpstr>
      <vt:lpstr>Data Types</vt:lpstr>
      <vt:lpstr>INTRODUCTION</vt:lpstr>
      <vt:lpstr>Method of collecting Primary data</vt:lpstr>
      <vt:lpstr>AREAS OF GROWTH</vt:lpstr>
      <vt:lpstr>PowerPoint Presentation</vt:lpstr>
      <vt:lpstr>Indirect oral investigation</vt:lpstr>
      <vt:lpstr>Informs receive through local agencies</vt:lpstr>
      <vt:lpstr>Mailed Questionnaire method</vt:lpstr>
      <vt:lpstr>Schedules sent through the enumerations</vt:lpstr>
      <vt:lpstr>Sources of secondary data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>Dr Laxmipriya parida</cp:lastModifiedBy>
  <cp:revision>2</cp:revision>
  <dcterms:created xsi:type="dcterms:W3CDTF">2022-09-08T06:38:04Z</dcterms:created>
  <dcterms:modified xsi:type="dcterms:W3CDTF">2025-07-09T04:24:56Z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